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- TextBox"/>
          <p:cNvSpPr txBox="1"/>
          <p:nvPr/>
        </p:nvSpPr>
        <p:spPr>
          <a:xfrm>
            <a:off x="1336712" y="2066006"/>
            <a:ext cx="445905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την επωνυμία ………………………………………………………… που εδρεύει στην Περιφέρεια Δυτικής Μακεδονίας,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«Εξωστρεφής Επιχειρηματικότητα στη Δυτική Μακεδονία»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l-GR" sz="700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  <a:p>
            <a:pPr algn="just"/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Η Δράση στοχεύει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στην ενίσχυση των πολύ μικρών, μικρών και μεσαίων επιχειρήσεων για την υλοποίηση επενδυτικών σχεδίων ώστε να αυξηθεί η ανταγωνιστικότητά </a:t>
            </a:r>
            <a:r>
              <a:rPr lang="el-GR" sz="70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τους και κατ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’ επέκταση να βελτιωθεί η θέση τους στην εγχώρια και διεθνή αγορά.</a:t>
            </a:r>
          </a:p>
          <a:p>
            <a:pPr algn="just"/>
            <a:endParaRPr lang="el-GR" sz="7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……………………………… €, εκ των οποίων η Δημόσια Δαπάνη ανέρχεται σε ……………………… € (ποσοστό 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….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%) και συγχρηματοδοτείται από το Ευρωπαϊκό Ταμείο Περιφερειακής Ανάπτυξης (ΕΤΠΑ) της Ευρωπαϊκής Ένωσης (ΕΕ) και Εθνικούς Πόρους, στο πλαίσιο του Επιχειρησιακού Προγράμματος</a:t>
            </a:r>
            <a:r>
              <a:rPr lang="en-US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7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Περιφέρειας Δυτικής Μακεδονίας, του ΕΣΠΑ 2014-2020.</a:t>
            </a:r>
          </a:p>
        </p:txBody>
      </p:sp>
      <p:pic>
        <p:nvPicPr>
          <p:cNvPr id="11" name="10 - Εικόνα" descr="Tripleta_ETP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40" y="4143980"/>
            <a:ext cx="4389120" cy="968188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712" y="422031"/>
            <a:ext cx="4286848" cy="872112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926" y="1337977"/>
            <a:ext cx="2262147" cy="68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122</Words>
  <Application>Microsoft Office PowerPoint</Application>
  <PresentationFormat>Προβολή στην οθόνη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Chris Stefanis</cp:lastModifiedBy>
  <cp:revision>38</cp:revision>
  <dcterms:created xsi:type="dcterms:W3CDTF">2019-10-24T12:02:18Z</dcterms:created>
  <dcterms:modified xsi:type="dcterms:W3CDTF">2024-10-07T09:05:26Z</dcterms:modified>
</cp:coreProperties>
</file>